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3" r:id="rId4"/>
    <p:sldId id="264" r:id="rId5"/>
    <p:sldId id="258" r:id="rId6"/>
    <p:sldId id="266" r:id="rId7"/>
    <p:sldId id="259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" initials="W" lastIdx="1" clrIdx="0">
    <p:extLst>
      <p:ext uri="{19B8F6BF-5375-455C-9EA6-DF929625EA0E}">
        <p15:presenceInfo xmlns:p15="http://schemas.microsoft.com/office/powerpoint/2012/main" userId="Wes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EE5B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>
        <p:scale>
          <a:sx n="72" d="100"/>
          <a:sy n="72" d="100"/>
        </p:scale>
        <p:origin x="1104" y="3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3:15:14.048" idx="1">
    <p:pos x="6637" y="1433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581BC-50F9-4698-9DC4-0C6DBB580CE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A6CC-5FA5-4236-A946-76F25D14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1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A6CC-5FA5-4236-A946-76F25D14E4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7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0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9381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5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711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40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1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5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6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6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5C3D-423C-4328-ADEE-E36DA678C44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C755C10-2E75-4B2B-B5F4-36441D8E1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52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comments" Target="../comments/commen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andweb.modaps.eosdis.nasa.gov/cgi-bin/NPP_QA/displayCase.cgi?esdt=NPP_AF&amp;caseNum=PM_NPP_VAFIP_18215&amp;caseLocation=cases_data" TargetMode="External"/><Relationship Id="rId13" Type="http://schemas.openxmlformats.org/officeDocument/2006/relationships/image" Target="../media/image10.png"/><Relationship Id="rId18" Type="http://schemas.openxmlformats.org/officeDocument/2006/relationships/image" Target="../media/image7.png"/><Relationship Id="rId3" Type="http://schemas.openxmlformats.org/officeDocument/2006/relationships/hyperlink" Target="https://firms.modaps.eosdis.nasa.gov/" TargetMode="External"/><Relationship Id="rId7" Type="http://schemas.openxmlformats.org/officeDocument/2006/relationships/hyperlink" Target="https://www.nifc.gov/drones/index.html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hyperlink" Target="https://nex.nasa.gov/nex/static/htdocs/site/extra/opennex/" TargetMode="Externa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rwint.doi.gov/" TargetMode="External"/><Relationship Id="rId11" Type="http://schemas.openxmlformats.org/officeDocument/2006/relationships/hyperlink" Target="http://www.americanfireandlifesafety.com/classes-of-fires.html" TargetMode="External"/><Relationship Id="rId5" Type="http://schemas.openxmlformats.org/officeDocument/2006/relationships/hyperlink" Target="https://irw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eos.org/project-updates/meteorologists-track-wildfires-using-satellite-smoke-images" TargetMode="External"/><Relationship Id="rId19" Type="http://schemas.openxmlformats.org/officeDocument/2006/relationships/image" Target="../media/image8.png"/><Relationship Id="rId4" Type="http://schemas.openxmlformats.org/officeDocument/2006/relationships/hyperlink" Target="https://inciweb.nwcg.gov/" TargetMode="External"/><Relationship Id="rId9" Type="http://schemas.openxmlformats.org/officeDocument/2006/relationships/hyperlink" Target="https://www.smokeybear.com/en/prevention-how-tos" TargetMode="External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Lighters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		Our one desire is to extinguish the fire 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51" y="308456"/>
            <a:ext cx="2846418" cy="50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35" y="3808429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ASA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308456"/>
            <a:ext cx="1577002" cy="7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47" y="308455"/>
            <a:ext cx="788501" cy="788501"/>
          </a:xfrm>
          <a:prstGeom prst="rect">
            <a:avLst/>
          </a:prstGeom>
        </p:spPr>
      </p:pic>
      <p:pic>
        <p:nvPicPr>
          <p:cNvPr id="1032" name="Picture 8" descr="Image result for Boeing logo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64" y="588229"/>
            <a:ext cx="2212750" cy="54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enn Wood foundation in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55" y="698635"/>
            <a:ext cx="1528009" cy="3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14" y="153781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47" y="1014315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756" y="305176"/>
            <a:ext cx="797101" cy="8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6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825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lack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91" y="624110"/>
            <a:ext cx="10948021" cy="1280890"/>
          </a:xfrm>
        </p:spPr>
        <p:txBody>
          <a:bodyPr/>
          <a:lstStyle/>
          <a:p>
            <a:r>
              <a:rPr lang="en-US" dirty="0" smtClean="0"/>
              <a:t>Special thanks to all of our sponsors / volunteers </a:t>
            </a:r>
            <a:endParaRPr lang="en-US" dirty="0"/>
          </a:p>
        </p:txBody>
      </p:sp>
      <p:pic>
        <p:nvPicPr>
          <p:cNvPr id="10" name="Picture 6" descr="Image result for NASA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051" y="1609325"/>
            <a:ext cx="5504118" cy="27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94" y="4286227"/>
            <a:ext cx="2039169" cy="2039169"/>
          </a:xfrm>
          <a:prstGeom prst="rect">
            <a:avLst/>
          </a:prstGeom>
        </p:spPr>
      </p:pic>
      <p:pic>
        <p:nvPicPr>
          <p:cNvPr id="12" name="Picture 8" descr="Image result for Boeing logo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37" y="1937400"/>
            <a:ext cx="5061307" cy="125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Penn Wood foundation in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71" y="3338749"/>
            <a:ext cx="4627241" cy="11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Boeing logo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4048874"/>
            <a:ext cx="3619501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663" y="5737394"/>
            <a:ext cx="876574" cy="27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376" y="2794030"/>
            <a:ext cx="2944782" cy="29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9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7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Smoke</a:t>
            </a:r>
            <a:r>
              <a:rPr lang="en-US" sz="1200" dirty="0" smtClean="0"/>
              <a:t>(app)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794" y="3080378"/>
            <a:ext cx="3526916" cy="2259373"/>
          </a:xfrm>
        </p:spPr>
        <p:txBody>
          <a:bodyPr/>
          <a:lstStyle/>
          <a:p>
            <a:r>
              <a:rPr lang="en-US" dirty="0" smtClean="0"/>
              <a:t>Stay alert with our brand new concept app to help you fight fire with fire.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33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85" y="294923"/>
            <a:ext cx="5211224" cy="64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NASA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3" name="Picture 8" descr="Image result for Boeing logo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Penn Wood foundation in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 Classifications</a:t>
            </a:r>
          </a:p>
          <a:p>
            <a:pPr marL="0" indent="0">
              <a:buNone/>
            </a:pPr>
            <a:r>
              <a:rPr lang="en-US" dirty="0" smtClean="0"/>
              <a:t>Class A</a:t>
            </a:r>
          </a:p>
          <a:p>
            <a:pPr marL="0" indent="0">
              <a:buNone/>
            </a:pPr>
            <a:r>
              <a:rPr lang="en-US" dirty="0"/>
              <a:t>Class</a:t>
            </a:r>
            <a:r>
              <a:rPr lang="en-US" dirty="0" smtClean="0"/>
              <a:t> B</a:t>
            </a:r>
          </a:p>
          <a:p>
            <a:pPr marL="0" indent="0">
              <a:buNone/>
            </a:pPr>
            <a:r>
              <a:rPr lang="en-US" dirty="0"/>
              <a:t>Class</a:t>
            </a:r>
            <a:r>
              <a:rPr lang="en-US" dirty="0" smtClean="0"/>
              <a:t> C</a:t>
            </a:r>
          </a:p>
          <a:p>
            <a:pPr marL="0" indent="0">
              <a:buNone/>
            </a:pPr>
            <a:r>
              <a:rPr lang="en-US" dirty="0"/>
              <a:t>Class</a:t>
            </a:r>
            <a:r>
              <a:rPr lang="en-US" dirty="0" smtClean="0"/>
              <a:t> 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04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f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32" y="1604707"/>
            <a:ext cx="3301036" cy="33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ASA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2" name="Picture 8" descr="Image result for Boeing logo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Penn Wood foundation in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 and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21911" cy="3777622"/>
          </a:xfrm>
        </p:spPr>
        <p:txBody>
          <a:bodyPr/>
          <a:lstStyle/>
          <a:p>
            <a:r>
              <a:rPr lang="en-US" dirty="0" smtClean="0"/>
              <a:t>CAUSEs</a:t>
            </a:r>
          </a:p>
          <a:p>
            <a:r>
              <a:rPr lang="en-US" dirty="0" smtClean="0"/>
              <a:t> occur naturally –lightning  striking trees</a:t>
            </a:r>
          </a:p>
          <a:p>
            <a:r>
              <a:rPr lang="en-US" dirty="0" smtClean="0"/>
              <a:t>Human Recklessness</a:t>
            </a:r>
          </a:p>
          <a:p>
            <a:r>
              <a:rPr lang="en-US" dirty="0" smtClean="0"/>
              <a:t> EFFECTS </a:t>
            </a:r>
          </a:p>
          <a:p>
            <a:r>
              <a:rPr lang="en-US" dirty="0" smtClean="0"/>
              <a:t>Consumes up to 3,000,000 </a:t>
            </a:r>
            <a:r>
              <a:rPr lang="en-US" dirty="0"/>
              <a:t>hectares of forest and brush every </a:t>
            </a:r>
            <a:r>
              <a:rPr lang="en-US" dirty="0" smtClean="0"/>
              <a:t>year</a:t>
            </a:r>
            <a:endParaRPr lang="en-US" dirty="0"/>
          </a:p>
          <a:p>
            <a:r>
              <a:rPr lang="en-US" dirty="0" smtClean="0"/>
              <a:t>Causes more than 100,000 wildfires is the US annually</a:t>
            </a:r>
            <a:endParaRPr lang="en-US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23" y="395510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25" y="2133600"/>
            <a:ext cx="5156296" cy="32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ASA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2" name="Picture 8" descr="Image result for Boeing logo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Penn Wood foundation in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Witness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693352"/>
            <a:ext cx="4213317" cy="2082627"/>
          </a:xfrm>
        </p:spPr>
        <p:txBody>
          <a:bodyPr>
            <a:noAutofit/>
          </a:bodyPr>
          <a:lstStyle/>
          <a:p>
            <a:r>
              <a:rPr lang="en-US" sz="2000" dirty="0" smtClean="0"/>
              <a:t>Upload media complete with brief description and location.</a:t>
            </a:r>
          </a:p>
          <a:p>
            <a:r>
              <a:rPr lang="en-US" sz="2000" dirty="0" smtClean="0"/>
              <a:t> Check and verify other fires in your area.</a:t>
            </a:r>
          </a:p>
          <a:p>
            <a:endParaRPr lang="en-US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16" y="2001327"/>
            <a:ext cx="2793794" cy="157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heck and verif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3572836"/>
            <a:ext cx="1230551" cy="12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c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599" y="3734666"/>
            <a:ext cx="2198299" cy="9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9481013" y="4775979"/>
            <a:ext cx="14552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Severe forest fire in Avalon CA </a:t>
            </a:r>
            <a:endParaRPr lang="en-US" sz="1050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61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NAS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5" name="Picture 8" descr="Image result for Boeing logo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Penn Wood foundation in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Report</a:t>
            </a:r>
            <a:endParaRPr lang="en-US" dirty="0"/>
          </a:p>
        </p:txBody>
      </p:sp>
      <p:pic>
        <p:nvPicPr>
          <p:cNvPr id="4" name="news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0958" y="2275368"/>
            <a:ext cx="6145908" cy="3442636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6" name="TextBox 5"/>
          <p:cNvSpPr txBox="1"/>
          <p:nvPr/>
        </p:nvSpPr>
        <p:spPr>
          <a:xfrm>
            <a:off x="2796363" y="2445488"/>
            <a:ext cx="1446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Anchor</a:t>
            </a:r>
          </a:p>
          <a:p>
            <a:r>
              <a:rPr lang="en-US" dirty="0" smtClean="0"/>
              <a:t>Miles Richardson</a:t>
            </a:r>
          </a:p>
        </p:txBody>
      </p:sp>
      <p:pic>
        <p:nvPicPr>
          <p:cNvPr id="7" name="Picture 6" descr="Image result for NASA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9" name="Picture 8" descr="Image result for Boeing logo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Penn Wood foundation in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665562"/>
            <a:ext cx="3613180" cy="3245660"/>
          </a:xfrm>
        </p:spPr>
        <p:txBody>
          <a:bodyPr/>
          <a:lstStyle/>
          <a:p>
            <a:r>
              <a:rPr lang="en-US" dirty="0" smtClean="0"/>
              <a:t>Has interactive maps to show the location</a:t>
            </a:r>
          </a:p>
          <a:p>
            <a:r>
              <a:rPr lang="en-US" dirty="0" smtClean="0"/>
              <a:t>Will track the fume cloud and track the heat signatures</a:t>
            </a:r>
            <a:endParaRPr lang="en-US" dirty="0"/>
          </a:p>
        </p:txBody>
      </p:sp>
      <p:pic>
        <p:nvPicPr>
          <p:cNvPr id="3074" name="Picture 2" descr="Image result for ra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78" y="1905000"/>
            <a:ext cx="4703211" cy="36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8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NASA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3" name="Picture 8" descr="Image result for Boeing logo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Penn Wood foundation in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Options/Info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83" y="2587925"/>
            <a:ext cx="4838131" cy="2641810"/>
          </a:xfrm>
        </p:spPr>
        <p:txBody>
          <a:bodyPr/>
          <a:lstStyle/>
          <a:p>
            <a:r>
              <a:rPr lang="en-US" dirty="0" smtClean="0"/>
              <a:t>App will include emergency service numbers.</a:t>
            </a:r>
          </a:p>
          <a:p>
            <a:r>
              <a:rPr lang="en-US" dirty="0" smtClean="0"/>
              <a:t>Standard procedure for people trapped in a fire.</a:t>
            </a:r>
          </a:p>
          <a:p>
            <a:r>
              <a:rPr lang="en-US" dirty="0" smtClean="0"/>
              <a:t>And general fire safety tips</a:t>
            </a:r>
            <a:endParaRPr lang="en-US" dirty="0"/>
          </a:p>
          <a:p>
            <a:r>
              <a:rPr lang="en-US" dirty="0" smtClean="0"/>
              <a:t>You may also have access to options specific to your location.</a:t>
            </a:r>
            <a:endParaRPr lang="en-US" dirty="0"/>
          </a:p>
        </p:txBody>
      </p:sp>
      <p:pic>
        <p:nvPicPr>
          <p:cNvPr id="4098" name="Picture 2" descr="Image result for informati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970">
            <a:off x="5686658" y="4722011"/>
            <a:ext cx="460308" cy="4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93" y="2587925"/>
            <a:ext cx="2619229" cy="33895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6469" y="2280148"/>
            <a:ext cx="126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 dirty="0" smtClean="0"/>
              <a:t>Example:</a:t>
            </a:r>
            <a:endParaRPr lang="en-US" sz="1400" i="1" u="sng" dirty="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36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NAS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85" y="6344737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295" y="6285293"/>
            <a:ext cx="386717" cy="386717"/>
          </a:xfrm>
          <a:prstGeom prst="rect">
            <a:avLst/>
          </a:prstGeom>
        </p:spPr>
      </p:pic>
      <p:pic>
        <p:nvPicPr>
          <p:cNvPr id="10" name="Picture 8" descr="Image result for Boeing logo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8" y="6397374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Penn Wood foundation in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634" y="6478651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38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https://nex.nasa.gov/nex/static/htdocs/site/extra/opennex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https://firms.modaps.eosdis.nasa.gov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https://inciweb.nwcg.gov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irw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https://irwint.doi.gov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www.nifc.gov/drones/index.html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landweb.modaps.eosdis.nasa.gov/cgi-bin/NPP_QA/displayCase.cgi?esdt=NPP_AF&amp;caseNum=PM_NPP_VAFIP_18215&amp;caseLocation=cases_data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www.smokeybear.com/en/prevention-how-tos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eos.org/project-updates/meteorologists-track-wildfires-using-satellite-smoke-images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www.americanfireandlifesafety.com/classes-of-fires.html</a:t>
            </a:r>
            <a:endParaRPr lang="en-US" dirty="0" smtClean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394" y="430874"/>
            <a:ext cx="471577" cy="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NASA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01" y="6318013"/>
            <a:ext cx="773434" cy="3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6811" y="6258569"/>
            <a:ext cx="386717" cy="386717"/>
          </a:xfrm>
          <a:prstGeom prst="rect">
            <a:avLst/>
          </a:prstGeom>
        </p:spPr>
      </p:pic>
      <p:pic>
        <p:nvPicPr>
          <p:cNvPr id="12" name="Picture 8" descr="Image result for Boeing logo"/>
          <p:cNvPicPr>
            <a:picLocks noChangeAspect="1" noChangeArrowheads="1"/>
          </p:cNvPicPr>
          <p:nvPr/>
        </p:nvPicPr>
        <p:blipFill>
          <a:blip r:embed="rId1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74" y="6370650"/>
            <a:ext cx="1085235" cy="2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Penn Wood foundation inc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50" y="6451927"/>
            <a:ext cx="749406" cy="1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mage result for comcast logo no backgroun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78" y="5394704"/>
            <a:ext cx="1951061" cy="1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verizon logo no background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11" y="6255238"/>
            <a:ext cx="310948" cy="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53094" y="6318013"/>
            <a:ext cx="398550" cy="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71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1676</TotalTime>
  <Words>200</Words>
  <Application>Microsoft Office PowerPoint</Application>
  <PresentationFormat>Widescreen</PresentationFormat>
  <Paragraphs>46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The Lighters</vt:lpstr>
      <vt:lpstr>No Smoke(app)</vt:lpstr>
      <vt:lpstr>Fire</vt:lpstr>
      <vt:lpstr>Cause and Effect</vt:lpstr>
      <vt:lpstr>Witness Report</vt:lpstr>
      <vt:lpstr>News Report</vt:lpstr>
      <vt:lpstr>Radar</vt:lpstr>
      <vt:lpstr>Local Options/Info</vt:lpstr>
      <vt:lpstr>Works Cited</vt:lpstr>
      <vt:lpstr>Special thanks to all of our sponsors / volunteers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</dc:creator>
  <cp:lastModifiedBy>Wesley</cp:lastModifiedBy>
  <cp:revision>58</cp:revision>
  <dcterms:created xsi:type="dcterms:W3CDTF">2018-10-20T13:21:30Z</dcterms:created>
  <dcterms:modified xsi:type="dcterms:W3CDTF">2018-10-21T17:17:49Z</dcterms:modified>
</cp:coreProperties>
</file>